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</p:sldIdLst>
  <p:sldSz cx="6667500" cy="5715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Sitka Small" pitchFamily="2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396210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1pPr>
    <a:lvl2pPr marL="198105" algn="l" defTabSz="396210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2pPr>
    <a:lvl3pPr marL="396210" algn="l" defTabSz="396210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3pPr>
    <a:lvl4pPr marL="594314" algn="l" defTabSz="396210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4pPr>
    <a:lvl5pPr marL="792419" algn="l" defTabSz="396210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5pPr>
    <a:lvl6pPr marL="990524" algn="l" defTabSz="396210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6pPr>
    <a:lvl7pPr marL="1188629" algn="l" defTabSz="396210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7pPr>
    <a:lvl8pPr marL="1386733" algn="l" defTabSz="396210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8pPr>
    <a:lvl9pPr marL="1584838" algn="l" defTabSz="396210" rtl="0" eaLnBrk="1" latinLnBrk="0" hangingPunct="1">
      <a:defRPr sz="7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pos="10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25" d="100"/>
          <a:sy n="125" d="100"/>
        </p:scale>
        <p:origin x="1614" y="90"/>
      </p:cViewPr>
      <p:guideLst>
        <p:guide orient="horz" pos="1200"/>
        <p:guide pos="10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031" y="1183569"/>
            <a:ext cx="2833688" cy="8166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063" y="2159001"/>
            <a:ext cx="2333625" cy="97366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3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89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1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79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43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06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16969" y="152577"/>
            <a:ext cx="750094" cy="32508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6687" y="152577"/>
            <a:ext cx="2194719" cy="32508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43" y="2448279"/>
            <a:ext cx="2833688" cy="756708"/>
          </a:xfrm>
        </p:spPr>
        <p:txBody>
          <a:bodyPr anchor="t"/>
          <a:lstStyle>
            <a:lvl1pPr algn="l">
              <a:defRPr sz="142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3343" y="1614841"/>
            <a:ext cx="2833688" cy="833437"/>
          </a:xfrm>
        </p:spPr>
        <p:txBody>
          <a:bodyPr anchor="b"/>
          <a:lstStyle>
            <a:lvl1pPr marL="0" indent="0">
              <a:buNone/>
              <a:defRPr sz="714">
                <a:solidFill>
                  <a:schemeClr val="tx1">
                    <a:tint val="75000"/>
                  </a:schemeClr>
                </a:solidFill>
              </a:defRPr>
            </a:lvl1pPr>
            <a:lvl2pPr marL="163290" indent="0">
              <a:buNone/>
              <a:defRPr sz="643">
                <a:solidFill>
                  <a:schemeClr val="tx1">
                    <a:tint val="75000"/>
                  </a:schemeClr>
                </a:solidFill>
              </a:defRPr>
            </a:lvl2pPr>
            <a:lvl3pPr marL="326581" indent="0">
              <a:buNone/>
              <a:defRPr sz="572">
                <a:solidFill>
                  <a:schemeClr val="tx1">
                    <a:tint val="75000"/>
                  </a:schemeClr>
                </a:solidFill>
              </a:defRPr>
            </a:lvl3pPr>
            <a:lvl4pPr marL="489872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4pPr>
            <a:lvl5pPr marL="653162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5pPr>
            <a:lvl6pPr marL="816453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6pPr>
            <a:lvl7pPr marL="979743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7pPr>
            <a:lvl8pPr marL="1143035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8pPr>
            <a:lvl9pPr marL="1306325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6688" y="889001"/>
            <a:ext cx="1472406" cy="2514424"/>
          </a:xfrm>
        </p:spPr>
        <p:txBody>
          <a:bodyPr/>
          <a:lstStyle>
            <a:lvl1pPr>
              <a:defRPr sz="1000"/>
            </a:lvl1pPr>
            <a:lvl2pPr>
              <a:defRPr sz="857"/>
            </a:lvl2pPr>
            <a:lvl3pPr>
              <a:defRPr sz="714"/>
            </a:lvl3pPr>
            <a:lvl4pPr>
              <a:defRPr sz="643"/>
            </a:lvl4pPr>
            <a:lvl5pPr>
              <a:defRPr sz="643"/>
            </a:lvl5pPr>
            <a:lvl6pPr>
              <a:defRPr sz="643"/>
            </a:lvl6pPr>
            <a:lvl7pPr>
              <a:defRPr sz="643"/>
            </a:lvl7pPr>
            <a:lvl8pPr>
              <a:defRPr sz="643"/>
            </a:lvl8pPr>
            <a:lvl9pPr>
              <a:defRPr sz="64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94656" y="889001"/>
            <a:ext cx="1472406" cy="2514424"/>
          </a:xfrm>
        </p:spPr>
        <p:txBody>
          <a:bodyPr/>
          <a:lstStyle>
            <a:lvl1pPr>
              <a:defRPr sz="1000"/>
            </a:lvl1pPr>
            <a:lvl2pPr>
              <a:defRPr sz="857"/>
            </a:lvl2pPr>
            <a:lvl3pPr>
              <a:defRPr sz="714"/>
            </a:lvl3pPr>
            <a:lvl4pPr>
              <a:defRPr sz="643"/>
            </a:lvl4pPr>
            <a:lvl5pPr>
              <a:defRPr sz="643"/>
            </a:lvl5pPr>
            <a:lvl6pPr>
              <a:defRPr sz="643"/>
            </a:lvl6pPr>
            <a:lvl7pPr>
              <a:defRPr sz="643"/>
            </a:lvl7pPr>
            <a:lvl8pPr>
              <a:defRPr sz="643"/>
            </a:lvl8pPr>
            <a:lvl9pPr>
              <a:defRPr sz="64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687" y="852840"/>
            <a:ext cx="1472986" cy="355424"/>
          </a:xfrm>
        </p:spPr>
        <p:txBody>
          <a:bodyPr anchor="b"/>
          <a:lstStyle>
            <a:lvl1pPr marL="0" indent="0">
              <a:buNone/>
              <a:defRPr sz="857" b="1"/>
            </a:lvl1pPr>
            <a:lvl2pPr marL="163290" indent="0">
              <a:buNone/>
              <a:defRPr sz="714" b="1"/>
            </a:lvl2pPr>
            <a:lvl3pPr marL="326581" indent="0">
              <a:buNone/>
              <a:defRPr sz="643" b="1"/>
            </a:lvl3pPr>
            <a:lvl4pPr marL="489872" indent="0">
              <a:buNone/>
              <a:defRPr sz="572" b="1"/>
            </a:lvl4pPr>
            <a:lvl5pPr marL="653162" indent="0">
              <a:buNone/>
              <a:defRPr sz="572" b="1"/>
            </a:lvl5pPr>
            <a:lvl6pPr marL="816453" indent="0">
              <a:buNone/>
              <a:defRPr sz="572" b="1"/>
            </a:lvl6pPr>
            <a:lvl7pPr marL="979743" indent="0">
              <a:buNone/>
              <a:defRPr sz="572" b="1"/>
            </a:lvl7pPr>
            <a:lvl8pPr marL="1143035" indent="0">
              <a:buNone/>
              <a:defRPr sz="572" b="1"/>
            </a:lvl8pPr>
            <a:lvl9pPr marL="1306325" indent="0">
              <a:buNone/>
              <a:defRPr sz="5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87" y="1208264"/>
            <a:ext cx="1472986" cy="2195160"/>
          </a:xfrm>
        </p:spPr>
        <p:txBody>
          <a:bodyPr/>
          <a:lstStyle>
            <a:lvl1pPr>
              <a:defRPr sz="857"/>
            </a:lvl1pPr>
            <a:lvl2pPr>
              <a:defRPr sz="714"/>
            </a:lvl2pPr>
            <a:lvl3pPr>
              <a:defRPr sz="643"/>
            </a:lvl3pPr>
            <a:lvl4pPr>
              <a:defRPr sz="572"/>
            </a:lvl4pPr>
            <a:lvl5pPr>
              <a:defRPr sz="572"/>
            </a:lvl5pPr>
            <a:lvl6pPr>
              <a:defRPr sz="572"/>
            </a:lvl6pPr>
            <a:lvl7pPr>
              <a:defRPr sz="572"/>
            </a:lvl7pPr>
            <a:lvl8pPr>
              <a:defRPr sz="572"/>
            </a:lvl8pPr>
            <a:lvl9pPr>
              <a:defRPr sz="57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93499" y="852840"/>
            <a:ext cx="1473564" cy="355424"/>
          </a:xfrm>
        </p:spPr>
        <p:txBody>
          <a:bodyPr anchor="b"/>
          <a:lstStyle>
            <a:lvl1pPr marL="0" indent="0">
              <a:buNone/>
              <a:defRPr sz="857" b="1"/>
            </a:lvl1pPr>
            <a:lvl2pPr marL="163290" indent="0">
              <a:buNone/>
              <a:defRPr sz="714" b="1"/>
            </a:lvl2pPr>
            <a:lvl3pPr marL="326581" indent="0">
              <a:buNone/>
              <a:defRPr sz="643" b="1"/>
            </a:lvl3pPr>
            <a:lvl4pPr marL="489872" indent="0">
              <a:buNone/>
              <a:defRPr sz="572" b="1"/>
            </a:lvl4pPr>
            <a:lvl5pPr marL="653162" indent="0">
              <a:buNone/>
              <a:defRPr sz="572" b="1"/>
            </a:lvl5pPr>
            <a:lvl6pPr marL="816453" indent="0">
              <a:buNone/>
              <a:defRPr sz="572" b="1"/>
            </a:lvl6pPr>
            <a:lvl7pPr marL="979743" indent="0">
              <a:buNone/>
              <a:defRPr sz="572" b="1"/>
            </a:lvl7pPr>
            <a:lvl8pPr marL="1143035" indent="0">
              <a:buNone/>
              <a:defRPr sz="572" b="1"/>
            </a:lvl8pPr>
            <a:lvl9pPr marL="1306325" indent="0">
              <a:buNone/>
              <a:defRPr sz="5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93499" y="1208264"/>
            <a:ext cx="1473564" cy="2195160"/>
          </a:xfrm>
        </p:spPr>
        <p:txBody>
          <a:bodyPr/>
          <a:lstStyle>
            <a:lvl1pPr>
              <a:defRPr sz="857"/>
            </a:lvl1pPr>
            <a:lvl2pPr>
              <a:defRPr sz="714"/>
            </a:lvl2pPr>
            <a:lvl3pPr>
              <a:defRPr sz="643"/>
            </a:lvl3pPr>
            <a:lvl4pPr>
              <a:defRPr sz="572"/>
            </a:lvl4pPr>
            <a:lvl5pPr>
              <a:defRPr sz="572"/>
            </a:lvl5pPr>
            <a:lvl6pPr>
              <a:defRPr sz="572"/>
            </a:lvl6pPr>
            <a:lvl7pPr>
              <a:defRPr sz="572"/>
            </a:lvl7pPr>
            <a:lvl8pPr>
              <a:defRPr sz="572"/>
            </a:lvl8pPr>
            <a:lvl9pPr>
              <a:defRPr sz="57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151695"/>
            <a:ext cx="1096781" cy="645584"/>
          </a:xfrm>
        </p:spPr>
        <p:txBody>
          <a:bodyPr anchor="b"/>
          <a:lstStyle>
            <a:lvl1pPr algn="l">
              <a:defRPr sz="7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3404" y="151695"/>
            <a:ext cx="1863659" cy="3251729"/>
          </a:xfrm>
        </p:spPr>
        <p:txBody>
          <a:bodyPr/>
          <a:lstStyle>
            <a:lvl1pPr>
              <a:defRPr sz="1143"/>
            </a:lvl1pPr>
            <a:lvl2pPr>
              <a:defRPr sz="1000"/>
            </a:lvl2pPr>
            <a:lvl3pPr>
              <a:defRPr sz="857"/>
            </a:lvl3pPr>
            <a:lvl4pPr>
              <a:defRPr sz="714"/>
            </a:lvl4pPr>
            <a:lvl5pPr>
              <a:defRPr sz="714"/>
            </a:lvl5pPr>
            <a:lvl6pPr>
              <a:defRPr sz="714"/>
            </a:lvl6pPr>
            <a:lvl7pPr>
              <a:defRPr sz="714"/>
            </a:lvl7pPr>
            <a:lvl8pPr>
              <a:defRPr sz="714"/>
            </a:lvl8pPr>
            <a:lvl9pPr>
              <a:defRPr sz="71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688" y="797278"/>
            <a:ext cx="1096781" cy="2606146"/>
          </a:xfrm>
        </p:spPr>
        <p:txBody>
          <a:bodyPr/>
          <a:lstStyle>
            <a:lvl1pPr marL="0" indent="0">
              <a:buNone/>
              <a:defRPr sz="500"/>
            </a:lvl1pPr>
            <a:lvl2pPr marL="163290" indent="0">
              <a:buNone/>
              <a:defRPr sz="429"/>
            </a:lvl2pPr>
            <a:lvl3pPr marL="326581" indent="0">
              <a:buNone/>
              <a:defRPr sz="357"/>
            </a:lvl3pPr>
            <a:lvl4pPr marL="489872" indent="0">
              <a:buNone/>
              <a:defRPr sz="321"/>
            </a:lvl4pPr>
            <a:lvl5pPr marL="653162" indent="0">
              <a:buNone/>
              <a:defRPr sz="321"/>
            </a:lvl5pPr>
            <a:lvl6pPr marL="816453" indent="0">
              <a:buNone/>
              <a:defRPr sz="321"/>
            </a:lvl6pPr>
            <a:lvl7pPr marL="979743" indent="0">
              <a:buNone/>
              <a:defRPr sz="321"/>
            </a:lvl7pPr>
            <a:lvl8pPr marL="1143035" indent="0">
              <a:buNone/>
              <a:defRPr sz="321"/>
            </a:lvl8pPr>
            <a:lvl9pPr marL="1306325" indent="0">
              <a:buNone/>
              <a:defRPr sz="32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439" y="2667000"/>
            <a:ext cx="2000250" cy="314854"/>
          </a:xfrm>
        </p:spPr>
        <p:txBody>
          <a:bodyPr anchor="b"/>
          <a:lstStyle>
            <a:lvl1pPr algn="l">
              <a:defRPr sz="71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3439" y="340431"/>
            <a:ext cx="2000250" cy="2286000"/>
          </a:xfrm>
        </p:spPr>
        <p:txBody>
          <a:bodyPr/>
          <a:lstStyle>
            <a:lvl1pPr marL="0" indent="0">
              <a:buNone/>
              <a:defRPr sz="1143"/>
            </a:lvl1pPr>
            <a:lvl2pPr marL="163290" indent="0">
              <a:buNone/>
              <a:defRPr sz="1000"/>
            </a:lvl2pPr>
            <a:lvl3pPr marL="326581" indent="0">
              <a:buNone/>
              <a:defRPr sz="857"/>
            </a:lvl3pPr>
            <a:lvl4pPr marL="489872" indent="0">
              <a:buNone/>
              <a:defRPr sz="714"/>
            </a:lvl4pPr>
            <a:lvl5pPr marL="653162" indent="0">
              <a:buNone/>
              <a:defRPr sz="714"/>
            </a:lvl5pPr>
            <a:lvl6pPr marL="816453" indent="0">
              <a:buNone/>
              <a:defRPr sz="714"/>
            </a:lvl6pPr>
            <a:lvl7pPr marL="979743" indent="0">
              <a:buNone/>
              <a:defRPr sz="714"/>
            </a:lvl7pPr>
            <a:lvl8pPr marL="1143035" indent="0">
              <a:buNone/>
              <a:defRPr sz="714"/>
            </a:lvl8pPr>
            <a:lvl9pPr marL="1306325" indent="0">
              <a:buNone/>
              <a:defRPr sz="71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439" y="2981854"/>
            <a:ext cx="2000250" cy="447146"/>
          </a:xfrm>
        </p:spPr>
        <p:txBody>
          <a:bodyPr/>
          <a:lstStyle>
            <a:lvl1pPr marL="0" indent="0">
              <a:buNone/>
              <a:defRPr sz="500"/>
            </a:lvl1pPr>
            <a:lvl2pPr marL="163290" indent="0">
              <a:buNone/>
              <a:defRPr sz="429"/>
            </a:lvl2pPr>
            <a:lvl3pPr marL="326581" indent="0">
              <a:buNone/>
              <a:defRPr sz="357"/>
            </a:lvl3pPr>
            <a:lvl4pPr marL="489872" indent="0">
              <a:buNone/>
              <a:defRPr sz="321"/>
            </a:lvl4pPr>
            <a:lvl5pPr marL="653162" indent="0">
              <a:buNone/>
              <a:defRPr sz="321"/>
            </a:lvl5pPr>
            <a:lvl6pPr marL="816453" indent="0">
              <a:buNone/>
              <a:defRPr sz="321"/>
            </a:lvl6pPr>
            <a:lvl7pPr marL="979743" indent="0">
              <a:buNone/>
              <a:defRPr sz="321"/>
            </a:lvl7pPr>
            <a:lvl8pPr marL="1143035" indent="0">
              <a:buNone/>
              <a:defRPr sz="321"/>
            </a:lvl8pPr>
            <a:lvl9pPr marL="1306325" indent="0">
              <a:buNone/>
              <a:defRPr sz="32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6688" y="152577"/>
            <a:ext cx="3000375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688" y="889001"/>
            <a:ext cx="3000375" cy="251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6688" y="3531307"/>
            <a:ext cx="777875" cy="202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9031" y="3531307"/>
            <a:ext cx="1055688" cy="202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89188" y="3531307"/>
            <a:ext cx="777875" cy="202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26581" rtl="0" eaLnBrk="1" latinLnBrk="0" hangingPunct="1">
        <a:spcBef>
          <a:spcPct val="0"/>
        </a:spcBef>
        <a:buNone/>
        <a:defRPr sz="15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2468" indent="-122468" algn="l" defTabSz="326581" rtl="0" eaLnBrk="1" latinLnBrk="0" hangingPunct="1">
        <a:spcBef>
          <a:spcPct val="20000"/>
        </a:spcBef>
        <a:buFont typeface="Arial" pitchFamily="34" charset="0"/>
        <a:buChar char="•"/>
        <a:defRPr sz="1143" kern="1200">
          <a:solidFill>
            <a:schemeClr val="tx1"/>
          </a:solidFill>
          <a:latin typeface="+mn-lt"/>
          <a:ea typeface="+mn-ea"/>
          <a:cs typeface="+mn-cs"/>
        </a:defRPr>
      </a:lvl1pPr>
      <a:lvl2pPr marL="265347" indent="-102057" algn="l" defTabSz="326581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408226" indent="-81646" algn="l" defTabSz="326581" rtl="0" eaLnBrk="1" latinLnBrk="0" hangingPunct="1">
        <a:spcBef>
          <a:spcPct val="20000"/>
        </a:spcBef>
        <a:buFont typeface="Arial" pitchFamily="34" charset="0"/>
        <a:buChar char="•"/>
        <a:defRPr sz="857" kern="1200">
          <a:solidFill>
            <a:schemeClr val="tx1"/>
          </a:solidFill>
          <a:latin typeface="+mn-lt"/>
          <a:ea typeface="+mn-ea"/>
          <a:cs typeface="+mn-cs"/>
        </a:defRPr>
      </a:lvl3pPr>
      <a:lvl4pPr marL="571517" indent="-81646" algn="l" defTabSz="326581" rtl="0" eaLnBrk="1" latinLnBrk="0" hangingPunct="1">
        <a:spcBef>
          <a:spcPct val="20000"/>
        </a:spcBef>
        <a:buFont typeface="Arial" pitchFamily="34" charset="0"/>
        <a:buChar char="–"/>
        <a:defRPr sz="714" kern="1200">
          <a:solidFill>
            <a:schemeClr val="tx1"/>
          </a:solidFill>
          <a:latin typeface="+mn-lt"/>
          <a:ea typeface="+mn-ea"/>
          <a:cs typeface="+mn-cs"/>
        </a:defRPr>
      </a:lvl4pPr>
      <a:lvl5pPr marL="734808" indent="-81646" algn="l" defTabSz="326581" rtl="0" eaLnBrk="1" latinLnBrk="0" hangingPunct="1">
        <a:spcBef>
          <a:spcPct val="20000"/>
        </a:spcBef>
        <a:buFont typeface="Arial" pitchFamily="34" charset="0"/>
        <a:buChar char="»"/>
        <a:defRPr sz="714" kern="1200">
          <a:solidFill>
            <a:schemeClr val="tx1"/>
          </a:solidFill>
          <a:latin typeface="+mn-lt"/>
          <a:ea typeface="+mn-ea"/>
          <a:cs typeface="+mn-cs"/>
        </a:defRPr>
      </a:lvl5pPr>
      <a:lvl6pPr marL="898099" indent="-81646" algn="l" defTabSz="326581" rtl="0" eaLnBrk="1" latinLnBrk="0" hangingPunct="1">
        <a:spcBef>
          <a:spcPct val="20000"/>
        </a:spcBef>
        <a:buFont typeface="Arial" pitchFamily="34" charset="0"/>
        <a:buChar char="•"/>
        <a:defRPr sz="714" kern="1200">
          <a:solidFill>
            <a:schemeClr val="tx1"/>
          </a:solidFill>
          <a:latin typeface="+mn-lt"/>
          <a:ea typeface="+mn-ea"/>
          <a:cs typeface="+mn-cs"/>
        </a:defRPr>
      </a:lvl6pPr>
      <a:lvl7pPr marL="1061389" indent="-81646" algn="l" defTabSz="326581" rtl="0" eaLnBrk="1" latinLnBrk="0" hangingPunct="1">
        <a:spcBef>
          <a:spcPct val="20000"/>
        </a:spcBef>
        <a:buFont typeface="Arial" pitchFamily="34" charset="0"/>
        <a:buChar char="•"/>
        <a:defRPr sz="714" kern="1200">
          <a:solidFill>
            <a:schemeClr val="tx1"/>
          </a:solidFill>
          <a:latin typeface="+mn-lt"/>
          <a:ea typeface="+mn-ea"/>
          <a:cs typeface="+mn-cs"/>
        </a:defRPr>
      </a:lvl7pPr>
      <a:lvl8pPr marL="1224679" indent="-81646" algn="l" defTabSz="326581" rtl="0" eaLnBrk="1" latinLnBrk="0" hangingPunct="1">
        <a:spcBef>
          <a:spcPct val="20000"/>
        </a:spcBef>
        <a:buFont typeface="Arial" pitchFamily="34" charset="0"/>
        <a:buChar char="•"/>
        <a:defRPr sz="714" kern="1200">
          <a:solidFill>
            <a:schemeClr val="tx1"/>
          </a:solidFill>
          <a:latin typeface="+mn-lt"/>
          <a:ea typeface="+mn-ea"/>
          <a:cs typeface="+mn-cs"/>
        </a:defRPr>
      </a:lvl8pPr>
      <a:lvl9pPr marL="1387971" indent="-81646" algn="l" defTabSz="326581" rtl="0" eaLnBrk="1" latinLnBrk="0" hangingPunct="1">
        <a:spcBef>
          <a:spcPct val="20000"/>
        </a:spcBef>
        <a:buFont typeface="Arial" pitchFamily="34" charset="0"/>
        <a:buChar char="•"/>
        <a:defRPr sz="7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6581" rtl="0" eaLnBrk="1" latinLnBrk="0" hangingPunct="1">
        <a:defRPr sz="643" kern="1200">
          <a:solidFill>
            <a:schemeClr val="tx1"/>
          </a:solidFill>
          <a:latin typeface="+mn-lt"/>
          <a:ea typeface="+mn-ea"/>
          <a:cs typeface="+mn-cs"/>
        </a:defRPr>
      </a:lvl1pPr>
      <a:lvl2pPr marL="163290" algn="l" defTabSz="326581" rtl="0" eaLnBrk="1" latinLnBrk="0" hangingPunct="1">
        <a:defRPr sz="643" kern="1200">
          <a:solidFill>
            <a:schemeClr val="tx1"/>
          </a:solidFill>
          <a:latin typeface="+mn-lt"/>
          <a:ea typeface="+mn-ea"/>
          <a:cs typeface="+mn-cs"/>
        </a:defRPr>
      </a:lvl2pPr>
      <a:lvl3pPr marL="326581" algn="l" defTabSz="326581" rtl="0" eaLnBrk="1" latinLnBrk="0" hangingPunct="1">
        <a:defRPr sz="643" kern="1200">
          <a:solidFill>
            <a:schemeClr val="tx1"/>
          </a:solidFill>
          <a:latin typeface="+mn-lt"/>
          <a:ea typeface="+mn-ea"/>
          <a:cs typeface="+mn-cs"/>
        </a:defRPr>
      </a:lvl3pPr>
      <a:lvl4pPr marL="489872" algn="l" defTabSz="326581" rtl="0" eaLnBrk="1" latinLnBrk="0" hangingPunct="1">
        <a:defRPr sz="643" kern="1200">
          <a:solidFill>
            <a:schemeClr val="tx1"/>
          </a:solidFill>
          <a:latin typeface="+mn-lt"/>
          <a:ea typeface="+mn-ea"/>
          <a:cs typeface="+mn-cs"/>
        </a:defRPr>
      </a:lvl4pPr>
      <a:lvl5pPr marL="653162" algn="l" defTabSz="326581" rtl="0" eaLnBrk="1" latinLnBrk="0" hangingPunct="1">
        <a:defRPr sz="643" kern="1200">
          <a:solidFill>
            <a:schemeClr val="tx1"/>
          </a:solidFill>
          <a:latin typeface="+mn-lt"/>
          <a:ea typeface="+mn-ea"/>
          <a:cs typeface="+mn-cs"/>
        </a:defRPr>
      </a:lvl5pPr>
      <a:lvl6pPr marL="816453" algn="l" defTabSz="326581" rtl="0" eaLnBrk="1" latinLnBrk="0" hangingPunct="1">
        <a:defRPr sz="643" kern="1200">
          <a:solidFill>
            <a:schemeClr val="tx1"/>
          </a:solidFill>
          <a:latin typeface="+mn-lt"/>
          <a:ea typeface="+mn-ea"/>
          <a:cs typeface="+mn-cs"/>
        </a:defRPr>
      </a:lvl6pPr>
      <a:lvl7pPr marL="979743" algn="l" defTabSz="326581" rtl="0" eaLnBrk="1" latinLnBrk="0" hangingPunct="1">
        <a:defRPr sz="643" kern="1200">
          <a:solidFill>
            <a:schemeClr val="tx1"/>
          </a:solidFill>
          <a:latin typeface="+mn-lt"/>
          <a:ea typeface="+mn-ea"/>
          <a:cs typeface="+mn-cs"/>
        </a:defRPr>
      </a:lvl7pPr>
      <a:lvl8pPr marL="1143035" algn="l" defTabSz="326581" rtl="0" eaLnBrk="1" latinLnBrk="0" hangingPunct="1">
        <a:defRPr sz="643" kern="1200">
          <a:solidFill>
            <a:schemeClr val="tx1"/>
          </a:solidFill>
          <a:latin typeface="+mn-lt"/>
          <a:ea typeface="+mn-ea"/>
          <a:cs typeface="+mn-cs"/>
        </a:defRPr>
      </a:lvl8pPr>
      <a:lvl9pPr marL="1306325" algn="l" defTabSz="326581" rtl="0" eaLnBrk="1" latinLnBrk="0" hangingPunct="1">
        <a:defRPr sz="6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134" y="0"/>
            <a:ext cx="6680634" cy="5715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993" t="-61988" r="-12993" b="-61988"/>
            </a:stretch>
          </a:blipFill>
        </p:spPr>
        <p:txBody>
          <a:bodyPr/>
          <a:lstStyle/>
          <a:p>
            <a:endParaRPr lang="en-US" sz="321"/>
          </a:p>
        </p:txBody>
      </p:sp>
      <p:sp>
        <p:nvSpPr>
          <p:cNvPr id="3" name="Freeform 3"/>
          <p:cNvSpPr/>
          <p:nvPr/>
        </p:nvSpPr>
        <p:spPr>
          <a:xfrm rot="-6524523">
            <a:off x="-1481432" y="2630690"/>
            <a:ext cx="3352262" cy="2932725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29"/>
                </a:lnTo>
                <a:lnTo>
                  <a:pt x="0" y="821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sp>
        <p:nvSpPr>
          <p:cNvPr id="4" name="Freeform 4"/>
          <p:cNvSpPr/>
          <p:nvPr/>
        </p:nvSpPr>
        <p:spPr>
          <a:xfrm rot="-9462934">
            <a:off x="4793281" y="2951607"/>
            <a:ext cx="3352262" cy="2932725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4" y="0"/>
                </a:lnTo>
                <a:lnTo>
                  <a:pt x="9386334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grpSp>
        <p:nvGrpSpPr>
          <p:cNvPr id="5" name="Group 5"/>
          <p:cNvGrpSpPr/>
          <p:nvPr/>
        </p:nvGrpSpPr>
        <p:grpSpPr>
          <a:xfrm>
            <a:off x="389346" y="314452"/>
            <a:ext cx="3818910" cy="5090305"/>
            <a:chOff x="0" y="0"/>
            <a:chExt cx="2816250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6250" cy="2167467"/>
            </a:xfrm>
            <a:custGeom>
              <a:avLst/>
              <a:gdLst/>
              <a:ahLst/>
              <a:cxnLst/>
              <a:rect l="l" t="t" r="r" b="b"/>
              <a:pathLst>
                <a:path w="2816250" h="2167467">
                  <a:moveTo>
                    <a:pt x="36925" y="0"/>
                  </a:moveTo>
                  <a:lnTo>
                    <a:pt x="2779325" y="0"/>
                  </a:lnTo>
                  <a:cubicBezTo>
                    <a:pt x="2789118" y="0"/>
                    <a:pt x="2798510" y="3890"/>
                    <a:pt x="2805435" y="10815"/>
                  </a:cubicBezTo>
                  <a:cubicBezTo>
                    <a:pt x="2812359" y="17740"/>
                    <a:pt x="2816250" y="27132"/>
                    <a:pt x="2816250" y="36925"/>
                  </a:cubicBezTo>
                  <a:lnTo>
                    <a:pt x="2816250" y="2130542"/>
                  </a:lnTo>
                  <a:cubicBezTo>
                    <a:pt x="2816250" y="2140335"/>
                    <a:pt x="2812359" y="2149727"/>
                    <a:pt x="2805435" y="2156652"/>
                  </a:cubicBezTo>
                  <a:cubicBezTo>
                    <a:pt x="2798510" y="2163576"/>
                    <a:pt x="2789118" y="2167467"/>
                    <a:pt x="2779325" y="2167467"/>
                  </a:cubicBezTo>
                  <a:lnTo>
                    <a:pt x="36925" y="2167467"/>
                  </a:lnTo>
                  <a:cubicBezTo>
                    <a:pt x="27132" y="2167467"/>
                    <a:pt x="17740" y="2163576"/>
                    <a:pt x="10815" y="2156652"/>
                  </a:cubicBezTo>
                  <a:cubicBezTo>
                    <a:pt x="3890" y="2149727"/>
                    <a:pt x="0" y="2140335"/>
                    <a:pt x="0" y="2130542"/>
                  </a:cubicBezTo>
                  <a:lnTo>
                    <a:pt x="0" y="36925"/>
                  </a:lnTo>
                  <a:cubicBezTo>
                    <a:pt x="0" y="27132"/>
                    <a:pt x="3890" y="17740"/>
                    <a:pt x="10815" y="10815"/>
                  </a:cubicBezTo>
                  <a:cubicBezTo>
                    <a:pt x="17740" y="3890"/>
                    <a:pt x="27132" y="0"/>
                    <a:pt x="36925" y="0"/>
                  </a:cubicBezTo>
                  <a:close/>
                </a:path>
              </a:pathLst>
            </a:custGeom>
            <a:solidFill>
              <a:srgbClr val="FFEEC8"/>
            </a:solidFill>
          </p:spPr>
          <p:txBody>
            <a:bodyPr/>
            <a:lstStyle/>
            <a:p>
              <a:endParaRPr lang="en-US" sz="321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816250" cy="2196042"/>
            </a:xfrm>
            <a:prstGeom prst="rect">
              <a:avLst/>
            </a:prstGeom>
          </p:spPr>
          <p:txBody>
            <a:bodyPr lIns="18143" tIns="18143" rIns="18143" bIns="18143" rtlCol="0" anchor="ctr"/>
            <a:lstStyle/>
            <a:p>
              <a:pPr algn="ctr">
                <a:lnSpc>
                  <a:spcPts val="801"/>
                </a:lnSpc>
              </a:pPr>
              <a:endParaRPr sz="321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4609" y="4372424"/>
            <a:ext cx="2762096" cy="336357"/>
            <a:chOff x="0" y="0"/>
            <a:chExt cx="2036904" cy="2480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36904" cy="248046"/>
            </a:xfrm>
            <a:custGeom>
              <a:avLst/>
              <a:gdLst/>
              <a:ahLst/>
              <a:cxnLst/>
              <a:rect l="l" t="t" r="r" b="b"/>
              <a:pathLst>
                <a:path w="2036904" h="248046">
                  <a:moveTo>
                    <a:pt x="51053" y="0"/>
                  </a:moveTo>
                  <a:lnTo>
                    <a:pt x="1985850" y="0"/>
                  </a:lnTo>
                  <a:cubicBezTo>
                    <a:pt x="2014046" y="0"/>
                    <a:pt x="2036904" y="22857"/>
                    <a:pt x="2036904" y="51053"/>
                  </a:cubicBezTo>
                  <a:lnTo>
                    <a:pt x="2036904" y="196993"/>
                  </a:lnTo>
                  <a:cubicBezTo>
                    <a:pt x="2036904" y="210533"/>
                    <a:pt x="2031525" y="223519"/>
                    <a:pt x="2021950" y="233093"/>
                  </a:cubicBezTo>
                  <a:cubicBezTo>
                    <a:pt x="2012376" y="242667"/>
                    <a:pt x="1999391" y="248046"/>
                    <a:pt x="1985850" y="248046"/>
                  </a:cubicBezTo>
                  <a:lnTo>
                    <a:pt x="51053" y="248046"/>
                  </a:lnTo>
                  <a:cubicBezTo>
                    <a:pt x="22857" y="248046"/>
                    <a:pt x="0" y="225189"/>
                    <a:pt x="0" y="196993"/>
                  </a:cubicBezTo>
                  <a:lnTo>
                    <a:pt x="0" y="51053"/>
                  </a:lnTo>
                  <a:cubicBezTo>
                    <a:pt x="0" y="22857"/>
                    <a:pt x="22857" y="0"/>
                    <a:pt x="51053" y="0"/>
                  </a:cubicBezTo>
                  <a:close/>
                </a:path>
              </a:pathLst>
            </a:custGeom>
            <a:solidFill>
              <a:srgbClr val="F9705A"/>
            </a:solidFill>
          </p:spPr>
          <p:txBody>
            <a:bodyPr/>
            <a:lstStyle/>
            <a:p>
              <a:endParaRPr lang="en-US" sz="321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36904" cy="276621"/>
            </a:xfrm>
            <a:prstGeom prst="rect">
              <a:avLst/>
            </a:prstGeom>
          </p:spPr>
          <p:txBody>
            <a:bodyPr lIns="18143" tIns="18143" rIns="18143" bIns="18143" rtlCol="0" anchor="ctr"/>
            <a:lstStyle/>
            <a:p>
              <a:pPr algn="ctr">
                <a:lnSpc>
                  <a:spcPts val="801"/>
                </a:lnSpc>
              </a:pPr>
              <a:endParaRPr sz="321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453780" y="463491"/>
            <a:ext cx="1766145" cy="4941265"/>
            <a:chOff x="0" y="0"/>
            <a:chExt cx="1302441" cy="21674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02441" cy="2167467"/>
            </a:xfrm>
            <a:custGeom>
              <a:avLst/>
              <a:gdLst/>
              <a:ahLst/>
              <a:cxnLst/>
              <a:rect l="l" t="t" r="r" b="b"/>
              <a:pathLst>
                <a:path w="1302441" h="2167467">
                  <a:moveTo>
                    <a:pt x="79843" y="0"/>
                  </a:moveTo>
                  <a:lnTo>
                    <a:pt x="1222599" y="0"/>
                  </a:lnTo>
                  <a:cubicBezTo>
                    <a:pt x="1266695" y="0"/>
                    <a:pt x="1302441" y="35747"/>
                    <a:pt x="1302441" y="79843"/>
                  </a:cubicBezTo>
                  <a:lnTo>
                    <a:pt x="1302441" y="2087624"/>
                  </a:lnTo>
                  <a:cubicBezTo>
                    <a:pt x="1302441" y="2131720"/>
                    <a:pt x="1266695" y="2167467"/>
                    <a:pt x="1222599" y="2167467"/>
                  </a:cubicBezTo>
                  <a:lnTo>
                    <a:pt x="79843" y="2167467"/>
                  </a:lnTo>
                  <a:cubicBezTo>
                    <a:pt x="35747" y="2167467"/>
                    <a:pt x="0" y="2131720"/>
                    <a:pt x="0" y="2087624"/>
                  </a:cubicBezTo>
                  <a:lnTo>
                    <a:pt x="0" y="79843"/>
                  </a:lnTo>
                  <a:cubicBezTo>
                    <a:pt x="0" y="35747"/>
                    <a:pt x="35747" y="0"/>
                    <a:pt x="79843" y="0"/>
                  </a:cubicBezTo>
                  <a:close/>
                </a:path>
              </a:pathLst>
            </a:custGeom>
            <a:solidFill>
              <a:srgbClr val="FFEEC8"/>
            </a:solidFill>
          </p:spPr>
          <p:txBody>
            <a:bodyPr/>
            <a:lstStyle/>
            <a:p>
              <a:endParaRPr lang="en-US" sz="321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302441" cy="2196042"/>
            </a:xfrm>
            <a:prstGeom prst="rect">
              <a:avLst/>
            </a:prstGeom>
          </p:spPr>
          <p:txBody>
            <a:bodyPr lIns="18143" tIns="18143" rIns="18143" bIns="18143" rtlCol="0" anchor="ctr"/>
            <a:lstStyle/>
            <a:p>
              <a:pPr algn="ctr">
                <a:lnSpc>
                  <a:spcPts val="801"/>
                </a:lnSpc>
              </a:pPr>
              <a:endParaRPr sz="321"/>
            </a:p>
          </p:txBody>
        </p:sp>
      </p:grpSp>
      <p:sp>
        <p:nvSpPr>
          <p:cNvPr id="14" name="Freeform 14"/>
          <p:cNvSpPr/>
          <p:nvPr/>
        </p:nvSpPr>
        <p:spPr>
          <a:xfrm>
            <a:off x="55889" y="96099"/>
            <a:ext cx="2136458" cy="868327"/>
          </a:xfrm>
          <a:custGeom>
            <a:avLst/>
            <a:gdLst/>
            <a:ahLst/>
            <a:cxnLst/>
            <a:rect l="l" t="t" r="r" b="b"/>
            <a:pathLst>
              <a:path w="5982082" h="2431314">
                <a:moveTo>
                  <a:pt x="0" y="0"/>
                </a:moveTo>
                <a:lnTo>
                  <a:pt x="5982082" y="0"/>
                </a:lnTo>
                <a:lnTo>
                  <a:pt x="5982082" y="2431314"/>
                </a:lnTo>
                <a:lnTo>
                  <a:pt x="0" y="2431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sp>
        <p:nvSpPr>
          <p:cNvPr id="15" name="Freeform 15"/>
          <p:cNvSpPr/>
          <p:nvPr/>
        </p:nvSpPr>
        <p:spPr>
          <a:xfrm>
            <a:off x="4350268" y="29328"/>
            <a:ext cx="2136458" cy="868327"/>
          </a:xfrm>
          <a:custGeom>
            <a:avLst/>
            <a:gdLst/>
            <a:ahLst/>
            <a:cxnLst/>
            <a:rect l="l" t="t" r="r" b="b"/>
            <a:pathLst>
              <a:path w="5982082" h="2431314">
                <a:moveTo>
                  <a:pt x="0" y="0"/>
                </a:moveTo>
                <a:lnTo>
                  <a:pt x="5982081" y="0"/>
                </a:lnTo>
                <a:lnTo>
                  <a:pt x="5982081" y="2431314"/>
                </a:lnTo>
                <a:lnTo>
                  <a:pt x="0" y="2431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sp>
        <p:nvSpPr>
          <p:cNvPr id="16" name="Freeform 16"/>
          <p:cNvSpPr/>
          <p:nvPr/>
        </p:nvSpPr>
        <p:spPr>
          <a:xfrm>
            <a:off x="3815802" y="1818302"/>
            <a:ext cx="2693818" cy="3909235"/>
          </a:xfrm>
          <a:custGeom>
            <a:avLst/>
            <a:gdLst/>
            <a:ahLst/>
            <a:cxnLst/>
            <a:rect l="l" t="t" r="r" b="b"/>
            <a:pathLst>
              <a:path w="7542690" h="10945857">
                <a:moveTo>
                  <a:pt x="0" y="0"/>
                </a:moveTo>
                <a:lnTo>
                  <a:pt x="7542690" y="0"/>
                </a:lnTo>
                <a:lnTo>
                  <a:pt x="7542690" y="10945856"/>
                </a:lnTo>
                <a:lnTo>
                  <a:pt x="0" y="109458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sp>
        <p:nvSpPr>
          <p:cNvPr id="17" name="Freeform 17"/>
          <p:cNvSpPr/>
          <p:nvPr/>
        </p:nvSpPr>
        <p:spPr>
          <a:xfrm flipH="1">
            <a:off x="3174089" y="3095798"/>
            <a:ext cx="1664232" cy="676398"/>
          </a:xfrm>
          <a:custGeom>
            <a:avLst/>
            <a:gdLst/>
            <a:ahLst/>
            <a:cxnLst/>
            <a:rect l="l" t="t" r="r" b="b"/>
            <a:pathLst>
              <a:path w="4659849" h="1893915">
                <a:moveTo>
                  <a:pt x="4659849" y="0"/>
                </a:moveTo>
                <a:lnTo>
                  <a:pt x="0" y="0"/>
                </a:lnTo>
                <a:lnTo>
                  <a:pt x="0" y="1893915"/>
                </a:lnTo>
                <a:lnTo>
                  <a:pt x="4659849" y="1893915"/>
                </a:lnTo>
                <a:lnTo>
                  <a:pt x="465984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sp>
        <p:nvSpPr>
          <p:cNvPr id="18" name="Freeform 18"/>
          <p:cNvSpPr/>
          <p:nvPr/>
        </p:nvSpPr>
        <p:spPr>
          <a:xfrm>
            <a:off x="3962731" y="235612"/>
            <a:ext cx="1091770" cy="1179712"/>
          </a:xfrm>
          <a:custGeom>
            <a:avLst/>
            <a:gdLst/>
            <a:ahLst/>
            <a:cxnLst/>
            <a:rect l="l" t="t" r="r" b="b"/>
            <a:pathLst>
              <a:path w="3056957" h="3303195">
                <a:moveTo>
                  <a:pt x="0" y="0"/>
                </a:moveTo>
                <a:lnTo>
                  <a:pt x="3056957" y="0"/>
                </a:lnTo>
                <a:lnTo>
                  <a:pt x="3056957" y="3303194"/>
                </a:lnTo>
                <a:lnTo>
                  <a:pt x="0" y="33031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sp>
        <p:nvSpPr>
          <p:cNvPr id="20" name="TextBox 20"/>
          <p:cNvSpPr txBox="1"/>
          <p:nvPr/>
        </p:nvSpPr>
        <p:spPr>
          <a:xfrm>
            <a:off x="1151439" y="4417969"/>
            <a:ext cx="2207647" cy="23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8"/>
              </a:lnSpc>
              <a:spcBef>
                <a:spcPct val="0"/>
              </a:spcBef>
            </a:pPr>
            <a:r>
              <a:rPr lang="en-US" sz="1543">
                <a:solidFill>
                  <a:srgbClr val="FFEEC8"/>
                </a:solidFill>
                <a:latin typeface="Sitka Small" pitchFamily="2" charset="0"/>
              </a:rPr>
              <a:t>Nhấn F để tiếp tục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2B3FDD-A5F7-A98C-9A93-91E10119B258}"/>
              </a:ext>
            </a:extLst>
          </p:cNvPr>
          <p:cNvSpPr txBox="1"/>
          <p:nvPr/>
        </p:nvSpPr>
        <p:spPr>
          <a:xfrm>
            <a:off x="384946" y="748406"/>
            <a:ext cx="3701421" cy="3488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514"/>
              </a:spcBef>
              <a:spcAft>
                <a:spcPts val="514"/>
              </a:spcAft>
            </a:pPr>
            <a:r>
              <a:rPr lang="vi-VN" sz="2400" b="1">
                <a:solidFill>
                  <a:srgbClr val="FF0000"/>
                </a:solidFill>
                <a:latin typeface="Sitka Small" pitchFamily="2" charset="0"/>
              </a:rPr>
              <a:t>H</a:t>
            </a:r>
            <a:r>
              <a:rPr lang="en-US" sz="2400" b="1">
                <a:solidFill>
                  <a:srgbClr val="FF0000"/>
                </a:solidFill>
                <a:latin typeface="Sitka Small" pitchFamily="2" charset="0"/>
              </a:rPr>
              <a:t>ã</a:t>
            </a:r>
            <a:r>
              <a:rPr lang="vi-VN" sz="2400" b="1">
                <a:solidFill>
                  <a:srgbClr val="FF0000"/>
                </a:solidFill>
                <a:latin typeface="Sitka Small" pitchFamily="2" charset="0"/>
              </a:rPr>
              <a:t>y tìm đường đi đến rương kho báu được đánh giấu trong mê cung trước.</a:t>
            </a:r>
            <a:endParaRPr lang="en-US" sz="2400" b="1">
              <a:solidFill>
                <a:srgbClr val="FF0000"/>
              </a:solidFill>
              <a:latin typeface="Sitka Small" pitchFamily="2" charset="0"/>
            </a:endParaRPr>
          </a:p>
          <a:p>
            <a:pPr>
              <a:lnSpc>
                <a:spcPct val="150000"/>
              </a:lnSpc>
              <a:spcBef>
                <a:spcPts val="514"/>
              </a:spcBef>
              <a:spcAft>
                <a:spcPts val="514"/>
              </a:spcAft>
            </a:pPr>
            <a:r>
              <a:rPr lang="vi-VN" sz="2400" b="1">
                <a:solidFill>
                  <a:srgbClr val="FF0000"/>
                </a:solidFill>
                <a:latin typeface="Sitka Small" pitchFamily="2" charset="0"/>
              </a:rPr>
              <a:t>Sau đó tìm lối r</a:t>
            </a:r>
            <a:r>
              <a:rPr lang="en-US" sz="2400" b="1">
                <a:solidFill>
                  <a:srgbClr val="FF0000"/>
                </a:solidFill>
                <a:latin typeface="Sitka Small" pitchFamily="2" charset="0"/>
              </a:rPr>
              <a:t>a…</a:t>
            </a:r>
          </a:p>
          <a:p>
            <a:pPr>
              <a:spcBef>
                <a:spcPts val="514"/>
              </a:spcBef>
              <a:spcAft>
                <a:spcPts val="514"/>
              </a:spcAft>
            </a:pPr>
            <a:endParaRPr 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7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667500" cy="5715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993" t="-61988" r="-12993" b="-61988"/>
            </a:stretch>
          </a:blipFill>
        </p:spPr>
        <p:txBody>
          <a:bodyPr/>
          <a:lstStyle/>
          <a:p>
            <a:endParaRPr lang="en-US" sz="321"/>
          </a:p>
        </p:txBody>
      </p:sp>
      <p:sp>
        <p:nvSpPr>
          <p:cNvPr id="3" name="Freeform 3"/>
          <p:cNvSpPr/>
          <p:nvPr/>
        </p:nvSpPr>
        <p:spPr>
          <a:xfrm rot="9503470">
            <a:off x="5083792" y="1902138"/>
            <a:ext cx="3352262" cy="2932725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30"/>
                </a:lnTo>
                <a:lnTo>
                  <a:pt x="0" y="8211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2380728" y="487754"/>
            <a:ext cx="4077221" cy="5027149"/>
            <a:chOff x="0" y="0"/>
            <a:chExt cx="2816250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16250" cy="2167467"/>
            </a:xfrm>
            <a:custGeom>
              <a:avLst/>
              <a:gdLst/>
              <a:ahLst/>
              <a:cxnLst/>
              <a:rect l="l" t="t" r="r" b="b"/>
              <a:pathLst>
                <a:path w="2816250" h="2167467">
                  <a:moveTo>
                    <a:pt x="36925" y="0"/>
                  </a:moveTo>
                  <a:lnTo>
                    <a:pt x="2779325" y="0"/>
                  </a:lnTo>
                  <a:cubicBezTo>
                    <a:pt x="2789118" y="0"/>
                    <a:pt x="2798510" y="3890"/>
                    <a:pt x="2805435" y="10815"/>
                  </a:cubicBezTo>
                  <a:cubicBezTo>
                    <a:pt x="2812359" y="17740"/>
                    <a:pt x="2816250" y="27132"/>
                    <a:pt x="2816250" y="36925"/>
                  </a:cubicBezTo>
                  <a:lnTo>
                    <a:pt x="2816250" y="2130542"/>
                  </a:lnTo>
                  <a:cubicBezTo>
                    <a:pt x="2816250" y="2140335"/>
                    <a:pt x="2812359" y="2149727"/>
                    <a:pt x="2805435" y="2156652"/>
                  </a:cubicBezTo>
                  <a:cubicBezTo>
                    <a:pt x="2798510" y="2163576"/>
                    <a:pt x="2789118" y="2167467"/>
                    <a:pt x="2779325" y="2167467"/>
                  </a:cubicBezTo>
                  <a:lnTo>
                    <a:pt x="36925" y="2167467"/>
                  </a:lnTo>
                  <a:cubicBezTo>
                    <a:pt x="27132" y="2167467"/>
                    <a:pt x="17740" y="2163576"/>
                    <a:pt x="10815" y="2156652"/>
                  </a:cubicBezTo>
                  <a:cubicBezTo>
                    <a:pt x="3890" y="2149727"/>
                    <a:pt x="0" y="2140335"/>
                    <a:pt x="0" y="2130542"/>
                  </a:cubicBezTo>
                  <a:lnTo>
                    <a:pt x="0" y="36925"/>
                  </a:lnTo>
                  <a:cubicBezTo>
                    <a:pt x="0" y="27132"/>
                    <a:pt x="3890" y="17740"/>
                    <a:pt x="10815" y="10815"/>
                  </a:cubicBezTo>
                  <a:cubicBezTo>
                    <a:pt x="17740" y="3890"/>
                    <a:pt x="27132" y="0"/>
                    <a:pt x="36925" y="0"/>
                  </a:cubicBezTo>
                  <a:close/>
                </a:path>
              </a:pathLst>
            </a:custGeom>
            <a:solidFill>
              <a:srgbClr val="FFEEC8"/>
            </a:solidFill>
          </p:spPr>
          <p:txBody>
            <a:bodyPr/>
            <a:lstStyle/>
            <a:p>
              <a:endParaRPr lang="en-US" sz="321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816250" cy="2196042"/>
            </a:xfrm>
            <a:prstGeom prst="rect">
              <a:avLst/>
            </a:prstGeom>
          </p:spPr>
          <p:txBody>
            <a:bodyPr lIns="18143" tIns="18143" rIns="18143" bIns="18143" rtlCol="0" anchor="ctr"/>
            <a:lstStyle/>
            <a:p>
              <a:pPr algn="ctr">
                <a:lnSpc>
                  <a:spcPts val="801"/>
                </a:lnSpc>
              </a:pPr>
              <a:endParaRPr sz="321"/>
            </a:p>
          </p:txBody>
        </p:sp>
      </p:grpSp>
      <p:sp>
        <p:nvSpPr>
          <p:cNvPr id="10" name="Freeform 10"/>
          <p:cNvSpPr/>
          <p:nvPr/>
        </p:nvSpPr>
        <p:spPr>
          <a:xfrm rot="-1461796">
            <a:off x="-1132252" y="259184"/>
            <a:ext cx="3352262" cy="2932725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0"/>
                </a:moveTo>
                <a:lnTo>
                  <a:pt x="9386333" y="0"/>
                </a:lnTo>
                <a:lnTo>
                  <a:pt x="9386333" y="8211629"/>
                </a:lnTo>
                <a:lnTo>
                  <a:pt x="0" y="821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402996" y="487756"/>
            <a:ext cx="1766145" cy="2939143"/>
            <a:chOff x="0" y="0"/>
            <a:chExt cx="1302441" cy="21674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02441" cy="2167467"/>
            </a:xfrm>
            <a:custGeom>
              <a:avLst/>
              <a:gdLst/>
              <a:ahLst/>
              <a:cxnLst/>
              <a:rect l="l" t="t" r="r" b="b"/>
              <a:pathLst>
                <a:path w="1302441" h="2167467">
                  <a:moveTo>
                    <a:pt x="79843" y="0"/>
                  </a:moveTo>
                  <a:lnTo>
                    <a:pt x="1222599" y="0"/>
                  </a:lnTo>
                  <a:cubicBezTo>
                    <a:pt x="1266695" y="0"/>
                    <a:pt x="1302441" y="35747"/>
                    <a:pt x="1302441" y="79843"/>
                  </a:cubicBezTo>
                  <a:lnTo>
                    <a:pt x="1302441" y="2087624"/>
                  </a:lnTo>
                  <a:cubicBezTo>
                    <a:pt x="1302441" y="2131720"/>
                    <a:pt x="1266695" y="2167467"/>
                    <a:pt x="1222599" y="2167467"/>
                  </a:cubicBezTo>
                  <a:lnTo>
                    <a:pt x="79843" y="2167467"/>
                  </a:lnTo>
                  <a:cubicBezTo>
                    <a:pt x="35747" y="2167467"/>
                    <a:pt x="0" y="2131720"/>
                    <a:pt x="0" y="2087624"/>
                  </a:cubicBezTo>
                  <a:lnTo>
                    <a:pt x="0" y="79843"/>
                  </a:lnTo>
                  <a:cubicBezTo>
                    <a:pt x="0" y="35747"/>
                    <a:pt x="35747" y="0"/>
                    <a:pt x="79843" y="0"/>
                  </a:cubicBezTo>
                  <a:close/>
                </a:path>
              </a:pathLst>
            </a:custGeom>
            <a:solidFill>
              <a:srgbClr val="FFEEC8"/>
            </a:solidFill>
          </p:spPr>
          <p:txBody>
            <a:bodyPr/>
            <a:lstStyle/>
            <a:p>
              <a:endParaRPr lang="en-US" sz="321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302441" cy="2196042"/>
            </a:xfrm>
            <a:prstGeom prst="rect">
              <a:avLst/>
            </a:prstGeom>
          </p:spPr>
          <p:txBody>
            <a:bodyPr lIns="18143" tIns="18143" rIns="18143" bIns="18143" rtlCol="0" anchor="ctr"/>
            <a:lstStyle/>
            <a:p>
              <a:pPr algn="ctr">
                <a:lnSpc>
                  <a:spcPts val="801"/>
                </a:lnSpc>
              </a:pPr>
              <a:endParaRPr sz="321"/>
            </a:p>
          </p:txBody>
        </p:sp>
      </p:grpSp>
      <p:sp>
        <p:nvSpPr>
          <p:cNvPr id="15" name="Freeform 15"/>
          <p:cNvSpPr/>
          <p:nvPr/>
        </p:nvSpPr>
        <p:spPr>
          <a:xfrm flipH="1">
            <a:off x="-806791" y="2852592"/>
            <a:ext cx="2148190" cy="873095"/>
          </a:xfrm>
          <a:custGeom>
            <a:avLst/>
            <a:gdLst/>
            <a:ahLst/>
            <a:cxnLst/>
            <a:rect l="l" t="t" r="r" b="b"/>
            <a:pathLst>
              <a:path w="6014933" h="2444666">
                <a:moveTo>
                  <a:pt x="6014933" y="0"/>
                </a:moveTo>
                <a:lnTo>
                  <a:pt x="0" y="0"/>
                </a:lnTo>
                <a:lnTo>
                  <a:pt x="0" y="2444666"/>
                </a:lnTo>
                <a:lnTo>
                  <a:pt x="6014933" y="2444666"/>
                </a:lnTo>
                <a:lnTo>
                  <a:pt x="601493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sp>
        <p:nvSpPr>
          <p:cNvPr id="16" name="Freeform 16"/>
          <p:cNvSpPr/>
          <p:nvPr/>
        </p:nvSpPr>
        <p:spPr>
          <a:xfrm flipH="1" flipV="1">
            <a:off x="590550" y="200095"/>
            <a:ext cx="2612301" cy="1061725"/>
          </a:xfrm>
          <a:custGeom>
            <a:avLst/>
            <a:gdLst/>
            <a:ahLst/>
            <a:cxnLst/>
            <a:rect l="l" t="t" r="r" b="b"/>
            <a:pathLst>
              <a:path w="7314444" h="2972830">
                <a:moveTo>
                  <a:pt x="7314445" y="2972830"/>
                </a:moveTo>
                <a:lnTo>
                  <a:pt x="0" y="2972830"/>
                </a:lnTo>
                <a:lnTo>
                  <a:pt x="0" y="0"/>
                </a:lnTo>
                <a:lnTo>
                  <a:pt x="7314445" y="0"/>
                </a:lnTo>
                <a:lnTo>
                  <a:pt x="7314445" y="297283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sp>
        <p:nvSpPr>
          <p:cNvPr id="17" name="Freeform 17"/>
          <p:cNvSpPr/>
          <p:nvPr/>
        </p:nvSpPr>
        <p:spPr>
          <a:xfrm flipH="1">
            <a:off x="1618297" y="4665101"/>
            <a:ext cx="2148190" cy="873095"/>
          </a:xfrm>
          <a:custGeom>
            <a:avLst/>
            <a:gdLst/>
            <a:ahLst/>
            <a:cxnLst/>
            <a:rect l="l" t="t" r="r" b="b"/>
            <a:pathLst>
              <a:path w="6014933" h="2444666">
                <a:moveTo>
                  <a:pt x="6014933" y="0"/>
                </a:moveTo>
                <a:lnTo>
                  <a:pt x="0" y="0"/>
                </a:lnTo>
                <a:lnTo>
                  <a:pt x="0" y="2444666"/>
                </a:lnTo>
                <a:lnTo>
                  <a:pt x="6014933" y="2444666"/>
                </a:lnTo>
                <a:lnTo>
                  <a:pt x="601493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sp>
        <p:nvSpPr>
          <p:cNvPr id="18" name="Freeform 18"/>
          <p:cNvSpPr/>
          <p:nvPr/>
        </p:nvSpPr>
        <p:spPr>
          <a:xfrm>
            <a:off x="4812926" y="-23291"/>
            <a:ext cx="2148190" cy="873095"/>
          </a:xfrm>
          <a:custGeom>
            <a:avLst/>
            <a:gdLst/>
            <a:ahLst/>
            <a:cxnLst/>
            <a:rect l="l" t="t" r="r" b="b"/>
            <a:pathLst>
              <a:path w="6014933" h="2444666">
                <a:moveTo>
                  <a:pt x="0" y="0"/>
                </a:moveTo>
                <a:lnTo>
                  <a:pt x="6014933" y="0"/>
                </a:lnTo>
                <a:lnTo>
                  <a:pt x="6014933" y="2444666"/>
                </a:lnTo>
                <a:lnTo>
                  <a:pt x="0" y="24446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sp>
        <p:nvSpPr>
          <p:cNvPr id="19" name="Freeform 19"/>
          <p:cNvSpPr/>
          <p:nvPr/>
        </p:nvSpPr>
        <p:spPr>
          <a:xfrm>
            <a:off x="449746" y="1020935"/>
            <a:ext cx="1934038" cy="5345331"/>
          </a:xfrm>
          <a:custGeom>
            <a:avLst/>
            <a:gdLst/>
            <a:ahLst/>
            <a:cxnLst/>
            <a:rect l="l" t="t" r="r" b="b"/>
            <a:pathLst>
              <a:path w="5415307" h="14966929">
                <a:moveTo>
                  <a:pt x="0" y="0"/>
                </a:moveTo>
                <a:lnTo>
                  <a:pt x="5415307" y="0"/>
                </a:lnTo>
                <a:lnTo>
                  <a:pt x="5415307" y="14966929"/>
                </a:lnTo>
                <a:lnTo>
                  <a:pt x="0" y="149669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grpSp>
        <p:nvGrpSpPr>
          <p:cNvPr id="21" name="Group 8">
            <a:extLst>
              <a:ext uri="{FF2B5EF4-FFF2-40B4-BE49-F238E27FC236}">
                <a16:creationId xmlns:a16="http://schemas.microsoft.com/office/drawing/2014/main" id="{2323A7B7-EE51-2331-F7FD-FD8F3E2A3FEC}"/>
              </a:ext>
            </a:extLst>
          </p:cNvPr>
          <p:cNvGrpSpPr/>
          <p:nvPr/>
        </p:nvGrpSpPr>
        <p:grpSpPr>
          <a:xfrm>
            <a:off x="3114689" y="4553219"/>
            <a:ext cx="2762096" cy="336357"/>
            <a:chOff x="0" y="0"/>
            <a:chExt cx="2036904" cy="248046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06EA35FD-3634-5B3C-397B-97619ACD7B5C}"/>
                </a:ext>
              </a:extLst>
            </p:cNvPr>
            <p:cNvSpPr/>
            <p:nvPr/>
          </p:nvSpPr>
          <p:spPr>
            <a:xfrm>
              <a:off x="0" y="0"/>
              <a:ext cx="2036904" cy="248046"/>
            </a:xfrm>
            <a:custGeom>
              <a:avLst/>
              <a:gdLst/>
              <a:ahLst/>
              <a:cxnLst/>
              <a:rect l="l" t="t" r="r" b="b"/>
              <a:pathLst>
                <a:path w="2036904" h="248046">
                  <a:moveTo>
                    <a:pt x="51053" y="0"/>
                  </a:moveTo>
                  <a:lnTo>
                    <a:pt x="1985850" y="0"/>
                  </a:lnTo>
                  <a:cubicBezTo>
                    <a:pt x="2014046" y="0"/>
                    <a:pt x="2036904" y="22857"/>
                    <a:pt x="2036904" y="51053"/>
                  </a:cubicBezTo>
                  <a:lnTo>
                    <a:pt x="2036904" y="196993"/>
                  </a:lnTo>
                  <a:cubicBezTo>
                    <a:pt x="2036904" y="210533"/>
                    <a:pt x="2031525" y="223519"/>
                    <a:pt x="2021950" y="233093"/>
                  </a:cubicBezTo>
                  <a:cubicBezTo>
                    <a:pt x="2012376" y="242667"/>
                    <a:pt x="1999391" y="248046"/>
                    <a:pt x="1985850" y="248046"/>
                  </a:cubicBezTo>
                  <a:lnTo>
                    <a:pt x="51053" y="248046"/>
                  </a:lnTo>
                  <a:cubicBezTo>
                    <a:pt x="22857" y="248046"/>
                    <a:pt x="0" y="225189"/>
                    <a:pt x="0" y="196993"/>
                  </a:cubicBezTo>
                  <a:lnTo>
                    <a:pt x="0" y="51053"/>
                  </a:lnTo>
                  <a:cubicBezTo>
                    <a:pt x="0" y="22857"/>
                    <a:pt x="22857" y="0"/>
                    <a:pt x="51053" y="0"/>
                  </a:cubicBezTo>
                  <a:close/>
                </a:path>
              </a:pathLst>
            </a:custGeom>
            <a:solidFill>
              <a:srgbClr val="F9705A"/>
            </a:solidFill>
          </p:spPr>
          <p:txBody>
            <a:bodyPr/>
            <a:lstStyle/>
            <a:p>
              <a:endParaRPr lang="en-US" sz="321"/>
            </a:p>
          </p:txBody>
        </p:sp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706670F2-EFE2-B8C9-980E-42BFD20D48FA}"/>
                </a:ext>
              </a:extLst>
            </p:cNvPr>
            <p:cNvSpPr txBox="1"/>
            <p:nvPr/>
          </p:nvSpPr>
          <p:spPr>
            <a:xfrm>
              <a:off x="0" y="-28575"/>
              <a:ext cx="2036904" cy="276621"/>
            </a:xfrm>
            <a:prstGeom prst="rect">
              <a:avLst/>
            </a:prstGeom>
          </p:spPr>
          <p:txBody>
            <a:bodyPr lIns="18143" tIns="18143" rIns="18143" bIns="18143" rtlCol="0" anchor="ctr"/>
            <a:lstStyle/>
            <a:p>
              <a:pPr algn="ctr">
                <a:lnSpc>
                  <a:spcPts val="801"/>
                </a:lnSpc>
              </a:pPr>
              <a:endParaRPr sz="321"/>
            </a:p>
          </p:txBody>
        </p:sp>
      </p:grpSp>
      <p:sp>
        <p:nvSpPr>
          <p:cNvPr id="24" name="TextBox 20">
            <a:extLst>
              <a:ext uri="{FF2B5EF4-FFF2-40B4-BE49-F238E27FC236}">
                <a16:creationId xmlns:a16="http://schemas.microsoft.com/office/drawing/2014/main" id="{7AD6DCC3-0937-8340-04D3-3800362451A9}"/>
              </a:ext>
            </a:extLst>
          </p:cNvPr>
          <p:cNvSpPr txBox="1"/>
          <p:nvPr/>
        </p:nvSpPr>
        <p:spPr>
          <a:xfrm>
            <a:off x="3411519" y="4598764"/>
            <a:ext cx="2207647" cy="23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8"/>
              </a:lnSpc>
              <a:spcBef>
                <a:spcPct val="0"/>
              </a:spcBef>
            </a:pPr>
            <a:r>
              <a:rPr lang="en-US" sz="1543">
                <a:solidFill>
                  <a:srgbClr val="FFEEC8"/>
                </a:solidFill>
                <a:latin typeface="Sitka Small" pitchFamily="2" charset="0"/>
              </a:rPr>
              <a:t>Nhấn F để tiếp tục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23E77B-1F84-63FD-2278-C6DA5CF5D9F7}"/>
              </a:ext>
            </a:extLst>
          </p:cNvPr>
          <p:cNvSpPr txBox="1"/>
          <p:nvPr/>
        </p:nvSpPr>
        <p:spPr>
          <a:xfrm>
            <a:off x="2641988" y="1052113"/>
            <a:ext cx="3812923" cy="280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514"/>
              </a:spcBef>
              <a:spcAft>
                <a:spcPts val="514"/>
              </a:spcAft>
            </a:pPr>
            <a:r>
              <a:rPr lang="vi-VN" sz="2400" b="1">
                <a:solidFill>
                  <a:srgbClr val="FF0000"/>
                </a:solidFill>
                <a:latin typeface="Sitka Small" pitchFamily="2" charset="0"/>
              </a:rPr>
              <a:t>Hãy tìm đường đi lần lượt đến 4 điểm được đánh giấu trong mê cung để thoát khỏi mê cung này!!!</a:t>
            </a:r>
            <a:endParaRPr 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7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804"/>
            <a:ext cx="6667500" cy="570819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993" t="-61988" r="-12993" b="-61988"/>
            </a:stretch>
          </a:blipFill>
        </p:spPr>
        <p:txBody>
          <a:bodyPr/>
          <a:lstStyle/>
          <a:p>
            <a:endParaRPr lang="en-US" sz="321"/>
          </a:p>
        </p:txBody>
      </p:sp>
      <p:sp>
        <p:nvSpPr>
          <p:cNvPr id="3" name="Freeform 3"/>
          <p:cNvSpPr/>
          <p:nvPr/>
        </p:nvSpPr>
        <p:spPr>
          <a:xfrm rot="10034853" flipV="1">
            <a:off x="96294" y="114401"/>
            <a:ext cx="3352262" cy="2932725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8211630"/>
                </a:moveTo>
                <a:lnTo>
                  <a:pt x="9386333" y="8211630"/>
                </a:lnTo>
                <a:lnTo>
                  <a:pt x="9386333" y="0"/>
                </a:lnTo>
                <a:lnTo>
                  <a:pt x="0" y="0"/>
                </a:lnTo>
                <a:lnTo>
                  <a:pt x="0" y="821163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sp>
        <p:nvSpPr>
          <p:cNvPr id="4" name="Freeform 4"/>
          <p:cNvSpPr/>
          <p:nvPr/>
        </p:nvSpPr>
        <p:spPr>
          <a:xfrm rot="10034853" flipV="1">
            <a:off x="4482550" y="-189917"/>
            <a:ext cx="3352262" cy="2932725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8211629"/>
                </a:moveTo>
                <a:lnTo>
                  <a:pt x="9386334" y="8211629"/>
                </a:lnTo>
                <a:lnTo>
                  <a:pt x="9386334" y="0"/>
                </a:lnTo>
                <a:lnTo>
                  <a:pt x="0" y="0"/>
                </a:lnTo>
                <a:lnTo>
                  <a:pt x="0" y="82116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sp>
        <p:nvSpPr>
          <p:cNvPr id="5" name="Freeform 5"/>
          <p:cNvSpPr/>
          <p:nvPr/>
        </p:nvSpPr>
        <p:spPr>
          <a:xfrm rot="-3199798" flipV="1">
            <a:off x="3569471" y="2638046"/>
            <a:ext cx="3352262" cy="2932725"/>
          </a:xfrm>
          <a:custGeom>
            <a:avLst/>
            <a:gdLst/>
            <a:ahLst/>
            <a:cxnLst/>
            <a:rect l="l" t="t" r="r" b="b"/>
            <a:pathLst>
              <a:path w="9386333" h="8211630">
                <a:moveTo>
                  <a:pt x="0" y="8211630"/>
                </a:moveTo>
                <a:lnTo>
                  <a:pt x="9386334" y="8211630"/>
                </a:lnTo>
                <a:lnTo>
                  <a:pt x="9386334" y="0"/>
                </a:lnTo>
                <a:lnTo>
                  <a:pt x="0" y="0"/>
                </a:lnTo>
                <a:lnTo>
                  <a:pt x="0" y="821163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grpSp>
        <p:nvGrpSpPr>
          <p:cNvPr id="6" name="Group 6"/>
          <p:cNvGrpSpPr/>
          <p:nvPr/>
        </p:nvGrpSpPr>
        <p:grpSpPr>
          <a:xfrm>
            <a:off x="147906" y="478053"/>
            <a:ext cx="4106431" cy="5046714"/>
            <a:chOff x="0" y="0"/>
            <a:chExt cx="2816250" cy="21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16250" cy="2167467"/>
            </a:xfrm>
            <a:custGeom>
              <a:avLst/>
              <a:gdLst/>
              <a:ahLst/>
              <a:cxnLst/>
              <a:rect l="l" t="t" r="r" b="b"/>
              <a:pathLst>
                <a:path w="2816250" h="2167467">
                  <a:moveTo>
                    <a:pt x="36925" y="0"/>
                  </a:moveTo>
                  <a:lnTo>
                    <a:pt x="2779325" y="0"/>
                  </a:lnTo>
                  <a:cubicBezTo>
                    <a:pt x="2789118" y="0"/>
                    <a:pt x="2798510" y="3890"/>
                    <a:pt x="2805435" y="10815"/>
                  </a:cubicBezTo>
                  <a:cubicBezTo>
                    <a:pt x="2812359" y="17740"/>
                    <a:pt x="2816250" y="27132"/>
                    <a:pt x="2816250" y="36925"/>
                  </a:cubicBezTo>
                  <a:lnTo>
                    <a:pt x="2816250" y="2130542"/>
                  </a:lnTo>
                  <a:cubicBezTo>
                    <a:pt x="2816250" y="2140335"/>
                    <a:pt x="2812359" y="2149727"/>
                    <a:pt x="2805435" y="2156652"/>
                  </a:cubicBezTo>
                  <a:cubicBezTo>
                    <a:pt x="2798510" y="2163576"/>
                    <a:pt x="2789118" y="2167467"/>
                    <a:pt x="2779325" y="2167467"/>
                  </a:cubicBezTo>
                  <a:lnTo>
                    <a:pt x="36925" y="2167467"/>
                  </a:lnTo>
                  <a:cubicBezTo>
                    <a:pt x="27132" y="2167467"/>
                    <a:pt x="17740" y="2163576"/>
                    <a:pt x="10815" y="2156652"/>
                  </a:cubicBezTo>
                  <a:cubicBezTo>
                    <a:pt x="3890" y="2149727"/>
                    <a:pt x="0" y="2140335"/>
                    <a:pt x="0" y="2130542"/>
                  </a:cubicBezTo>
                  <a:lnTo>
                    <a:pt x="0" y="36925"/>
                  </a:lnTo>
                  <a:cubicBezTo>
                    <a:pt x="0" y="27132"/>
                    <a:pt x="3890" y="17740"/>
                    <a:pt x="10815" y="10815"/>
                  </a:cubicBezTo>
                  <a:cubicBezTo>
                    <a:pt x="17740" y="3890"/>
                    <a:pt x="27132" y="0"/>
                    <a:pt x="36925" y="0"/>
                  </a:cubicBezTo>
                  <a:close/>
                </a:path>
              </a:pathLst>
            </a:custGeom>
            <a:solidFill>
              <a:srgbClr val="FFEEC8"/>
            </a:solidFill>
          </p:spPr>
          <p:txBody>
            <a:bodyPr/>
            <a:lstStyle/>
            <a:p>
              <a:endParaRPr lang="en-US" sz="321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816250" cy="2196042"/>
            </a:xfrm>
            <a:prstGeom prst="rect">
              <a:avLst/>
            </a:prstGeom>
          </p:spPr>
          <p:txBody>
            <a:bodyPr lIns="18143" tIns="18143" rIns="18143" bIns="18143" rtlCol="0" anchor="ctr"/>
            <a:lstStyle/>
            <a:p>
              <a:pPr algn="ctr">
                <a:lnSpc>
                  <a:spcPts val="801"/>
                </a:lnSpc>
              </a:pPr>
              <a:endParaRPr sz="321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465925" y="478053"/>
            <a:ext cx="1766145" cy="2939143"/>
            <a:chOff x="0" y="0"/>
            <a:chExt cx="1302441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02441" cy="2167467"/>
            </a:xfrm>
            <a:custGeom>
              <a:avLst/>
              <a:gdLst/>
              <a:ahLst/>
              <a:cxnLst/>
              <a:rect l="l" t="t" r="r" b="b"/>
              <a:pathLst>
                <a:path w="1302441" h="2167467">
                  <a:moveTo>
                    <a:pt x="79843" y="0"/>
                  </a:moveTo>
                  <a:lnTo>
                    <a:pt x="1222599" y="0"/>
                  </a:lnTo>
                  <a:cubicBezTo>
                    <a:pt x="1266695" y="0"/>
                    <a:pt x="1302441" y="35747"/>
                    <a:pt x="1302441" y="79843"/>
                  </a:cubicBezTo>
                  <a:lnTo>
                    <a:pt x="1302441" y="2087624"/>
                  </a:lnTo>
                  <a:cubicBezTo>
                    <a:pt x="1302441" y="2131720"/>
                    <a:pt x="1266695" y="2167467"/>
                    <a:pt x="1222599" y="2167467"/>
                  </a:cubicBezTo>
                  <a:lnTo>
                    <a:pt x="79843" y="2167467"/>
                  </a:lnTo>
                  <a:cubicBezTo>
                    <a:pt x="35747" y="2167467"/>
                    <a:pt x="0" y="2131720"/>
                    <a:pt x="0" y="2087624"/>
                  </a:cubicBezTo>
                  <a:lnTo>
                    <a:pt x="0" y="79843"/>
                  </a:lnTo>
                  <a:cubicBezTo>
                    <a:pt x="0" y="35747"/>
                    <a:pt x="35747" y="0"/>
                    <a:pt x="79843" y="0"/>
                  </a:cubicBezTo>
                  <a:close/>
                </a:path>
              </a:pathLst>
            </a:custGeom>
            <a:solidFill>
              <a:srgbClr val="FFEEC8"/>
            </a:solidFill>
          </p:spPr>
          <p:txBody>
            <a:bodyPr/>
            <a:lstStyle/>
            <a:p>
              <a:endParaRPr lang="en-US" sz="321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302441" cy="2196042"/>
            </a:xfrm>
            <a:prstGeom prst="rect">
              <a:avLst/>
            </a:prstGeom>
          </p:spPr>
          <p:txBody>
            <a:bodyPr lIns="18143" tIns="18143" rIns="18143" bIns="18143" rtlCol="0" anchor="ctr"/>
            <a:lstStyle/>
            <a:p>
              <a:pPr algn="ctr">
                <a:lnSpc>
                  <a:spcPts val="801"/>
                </a:lnSpc>
              </a:pPr>
              <a:endParaRPr sz="321"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3333750" y="142350"/>
            <a:ext cx="3329809" cy="1353343"/>
          </a:xfrm>
          <a:custGeom>
            <a:avLst/>
            <a:gdLst/>
            <a:ahLst/>
            <a:cxnLst/>
            <a:rect l="l" t="t" r="r" b="b"/>
            <a:pathLst>
              <a:path w="9323464" h="3789361">
                <a:moveTo>
                  <a:pt x="9323464" y="0"/>
                </a:moveTo>
                <a:lnTo>
                  <a:pt x="0" y="0"/>
                </a:lnTo>
                <a:lnTo>
                  <a:pt x="0" y="3789361"/>
                </a:lnTo>
                <a:lnTo>
                  <a:pt x="9323464" y="3789361"/>
                </a:lnTo>
                <a:lnTo>
                  <a:pt x="932346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sp>
        <p:nvSpPr>
          <p:cNvPr id="14" name="Freeform 14"/>
          <p:cNvSpPr/>
          <p:nvPr/>
        </p:nvSpPr>
        <p:spPr>
          <a:xfrm flipH="1">
            <a:off x="-1001916" y="3451024"/>
            <a:ext cx="2596990" cy="1055502"/>
          </a:xfrm>
          <a:custGeom>
            <a:avLst/>
            <a:gdLst/>
            <a:ahLst/>
            <a:cxnLst/>
            <a:rect l="l" t="t" r="r" b="b"/>
            <a:pathLst>
              <a:path w="7271573" h="2955405">
                <a:moveTo>
                  <a:pt x="7271573" y="0"/>
                </a:moveTo>
                <a:lnTo>
                  <a:pt x="0" y="0"/>
                </a:lnTo>
                <a:lnTo>
                  <a:pt x="0" y="2955405"/>
                </a:lnTo>
                <a:lnTo>
                  <a:pt x="7271573" y="2955405"/>
                </a:lnTo>
                <a:lnTo>
                  <a:pt x="727157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sp>
        <p:nvSpPr>
          <p:cNvPr id="15" name="Freeform 15"/>
          <p:cNvSpPr/>
          <p:nvPr/>
        </p:nvSpPr>
        <p:spPr>
          <a:xfrm flipV="1">
            <a:off x="-861458" y="565482"/>
            <a:ext cx="2012269" cy="817851"/>
          </a:xfrm>
          <a:custGeom>
            <a:avLst/>
            <a:gdLst/>
            <a:ahLst/>
            <a:cxnLst/>
            <a:rect l="l" t="t" r="r" b="b"/>
            <a:pathLst>
              <a:path w="5634353" h="2289985">
                <a:moveTo>
                  <a:pt x="0" y="2289986"/>
                </a:moveTo>
                <a:lnTo>
                  <a:pt x="5634352" y="2289986"/>
                </a:lnTo>
                <a:lnTo>
                  <a:pt x="5634352" y="0"/>
                </a:lnTo>
                <a:lnTo>
                  <a:pt x="0" y="0"/>
                </a:lnTo>
                <a:lnTo>
                  <a:pt x="0" y="228998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sp>
        <p:nvSpPr>
          <p:cNvPr id="16" name="Freeform 16"/>
          <p:cNvSpPr/>
          <p:nvPr/>
        </p:nvSpPr>
        <p:spPr>
          <a:xfrm flipV="1">
            <a:off x="5863376" y="2259670"/>
            <a:ext cx="2012269" cy="817851"/>
          </a:xfrm>
          <a:custGeom>
            <a:avLst/>
            <a:gdLst/>
            <a:ahLst/>
            <a:cxnLst/>
            <a:rect l="l" t="t" r="r" b="b"/>
            <a:pathLst>
              <a:path w="5634353" h="2289985">
                <a:moveTo>
                  <a:pt x="0" y="2289985"/>
                </a:moveTo>
                <a:lnTo>
                  <a:pt x="5634353" y="2289985"/>
                </a:lnTo>
                <a:lnTo>
                  <a:pt x="5634353" y="0"/>
                </a:lnTo>
                <a:lnTo>
                  <a:pt x="0" y="0"/>
                </a:lnTo>
                <a:lnTo>
                  <a:pt x="0" y="228998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sp>
        <p:nvSpPr>
          <p:cNvPr id="17" name="Freeform 17"/>
          <p:cNvSpPr/>
          <p:nvPr/>
        </p:nvSpPr>
        <p:spPr>
          <a:xfrm flipH="1">
            <a:off x="4185372" y="1227746"/>
            <a:ext cx="2097114" cy="5339873"/>
          </a:xfrm>
          <a:custGeom>
            <a:avLst/>
            <a:gdLst/>
            <a:ahLst/>
            <a:cxnLst/>
            <a:rect l="l" t="t" r="r" b="b"/>
            <a:pathLst>
              <a:path w="5871919" h="14951645">
                <a:moveTo>
                  <a:pt x="5871918" y="0"/>
                </a:moveTo>
                <a:lnTo>
                  <a:pt x="0" y="0"/>
                </a:lnTo>
                <a:lnTo>
                  <a:pt x="0" y="14951644"/>
                </a:lnTo>
                <a:lnTo>
                  <a:pt x="5871918" y="14951644"/>
                </a:lnTo>
                <a:lnTo>
                  <a:pt x="587191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sp>
        <p:nvSpPr>
          <p:cNvPr id="18" name="Freeform 18"/>
          <p:cNvSpPr/>
          <p:nvPr/>
        </p:nvSpPr>
        <p:spPr>
          <a:xfrm rot="-2321104" flipH="1">
            <a:off x="3692802" y="-59921"/>
            <a:ext cx="1091770" cy="1179712"/>
          </a:xfrm>
          <a:custGeom>
            <a:avLst/>
            <a:gdLst/>
            <a:ahLst/>
            <a:cxnLst/>
            <a:rect l="l" t="t" r="r" b="b"/>
            <a:pathLst>
              <a:path w="3056957" h="3303195">
                <a:moveTo>
                  <a:pt x="3056956" y="0"/>
                </a:moveTo>
                <a:lnTo>
                  <a:pt x="0" y="0"/>
                </a:lnTo>
                <a:lnTo>
                  <a:pt x="0" y="3303195"/>
                </a:lnTo>
                <a:lnTo>
                  <a:pt x="3056956" y="3303195"/>
                </a:lnTo>
                <a:lnTo>
                  <a:pt x="305695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sp>
        <p:nvSpPr>
          <p:cNvPr id="19" name="Freeform 19"/>
          <p:cNvSpPr/>
          <p:nvPr/>
        </p:nvSpPr>
        <p:spPr>
          <a:xfrm rot="813459">
            <a:off x="1636072" y="258163"/>
            <a:ext cx="652608" cy="614638"/>
          </a:xfrm>
          <a:custGeom>
            <a:avLst/>
            <a:gdLst/>
            <a:ahLst/>
            <a:cxnLst/>
            <a:rect l="l" t="t" r="r" b="b"/>
            <a:pathLst>
              <a:path w="1827303" h="1720987">
                <a:moveTo>
                  <a:pt x="0" y="0"/>
                </a:moveTo>
                <a:lnTo>
                  <a:pt x="1827303" y="0"/>
                </a:lnTo>
                <a:lnTo>
                  <a:pt x="1827303" y="1720987"/>
                </a:lnTo>
                <a:lnTo>
                  <a:pt x="0" y="17209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321"/>
          </a:p>
        </p:txBody>
      </p:sp>
      <p:grpSp>
        <p:nvGrpSpPr>
          <p:cNvPr id="22" name="Group 8">
            <a:extLst>
              <a:ext uri="{FF2B5EF4-FFF2-40B4-BE49-F238E27FC236}">
                <a16:creationId xmlns:a16="http://schemas.microsoft.com/office/drawing/2014/main" id="{22F2FCF2-33DB-0EA6-5298-8E332942D355}"/>
              </a:ext>
            </a:extLst>
          </p:cNvPr>
          <p:cNvGrpSpPr/>
          <p:nvPr/>
        </p:nvGrpSpPr>
        <p:grpSpPr>
          <a:xfrm>
            <a:off x="887467" y="4506526"/>
            <a:ext cx="2762096" cy="336357"/>
            <a:chOff x="0" y="0"/>
            <a:chExt cx="2036904" cy="248046"/>
          </a:xfrm>
        </p:grpSpPr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44CA842E-26BF-96F7-2352-DAB9B1BC0BF1}"/>
                </a:ext>
              </a:extLst>
            </p:cNvPr>
            <p:cNvSpPr/>
            <p:nvPr/>
          </p:nvSpPr>
          <p:spPr>
            <a:xfrm>
              <a:off x="0" y="0"/>
              <a:ext cx="2036904" cy="248046"/>
            </a:xfrm>
            <a:custGeom>
              <a:avLst/>
              <a:gdLst/>
              <a:ahLst/>
              <a:cxnLst/>
              <a:rect l="l" t="t" r="r" b="b"/>
              <a:pathLst>
                <a:path w="2036904" h="248046">
                  <a:moveTo>
                    <a:pt x="51053" y="0"/>
                  </a:moveTo>
                  <a:lnTo>
                    <a:pt x="1985850" y="0"/>
                  </a:lnTo>
                  <a:cubicBezTo>
                    <a:pt x="2014046" y="0"/>
                    <a:pt x="2036904" y="22857"/>
                    <a:pt x="2036904" y="51053"/>
                  </a:cubicBezTo>
                  <a:lnTo>
                    <a:pt x="2036904" y="196993"/>
                  </a:lnTo>
                  <a:cubicBezTo>
                    <a:pt x="2036904" y="210533"/>
                    <a:pt x="2031525" y="223519"/>
                    <a:pt x="2021950" y="233093"/>
                  </a:cubicBezTo>
                  <a:cubicBezTo>
                    <a:pt x="2012376" y="242667"/>
                    <a:pt x="1999391" y="248046"/>
                    <a:pt x="1985850" y="248046"/>
                  </a:cubicBezTo>
                  <a:lnTo>
                    <a:pt x="51053" y="248046"/>
                  </a:lnTo>
                  <a:cubicBezTo>
                    <a:pt x="22857" y="248046"/>
                    <a:pt x="0" y="225189"/>
                    <a:pt x="0" y="196993"/>
                  </a:cubicBezTo>
                  <a:lnTo>
                    <a:pt x="0" y="51053"/>
                  </a:lnTo>
                  <a:cubicBezTo>
                    <a:pt x="0" y="22857"/>
                    <a:pt x="22857" y="0"/>
                    <a:pt x="51053" y="0"/>
                  </a:cubicBezTo>
                  <a:close/>
                </a:path>
              </a:pathLst>
            </a:custGeom>
            <a:solidFill>
              <a:srgbClr val="F9705A"/>
            </a:solidFill>
          </p:spPr>
          <p:txBody>
            <a:bodyPr/>
            <a:lstStyle/>
            <a:p>
              <a:endParaRPr lang="en-US" sz="321"/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68AB8461-25DD-CD80-F6E7-C99AB0FBC3D3}"/>
                </a:ext>
              </a:extLst>
            </p:cNvPr>
            <p:cNvSpPr txBox="1"/>
            <p:nvPr/>
          </p:nvSpPr>
          <p:spPr>
            <a:xfrm>
              <a:off x="0" y="-28575"/>
              <a:ext cx="2036904" cy="276621"/>
            </a:xfrm>
            <a:prstGeom prst="rect">
              <a:avLst/>
            </a:prstGeom>
          </p:spPr>
          <p:txBody>
            <a:bodyPr lIns="18143" tIns="18143" rIns="18143" bIns="18143" rtlCol="0" anchor="ctr"/>
            <a:lstStyle/>
            <a:p>
              <a:pPr algn="ctr">
                <a:lnSpc>
                  <a:spcPts val="801"/>
                </a:lnSpc>
              </a:pPr>
              <a:endParaRPr sz="321"/>
            </a:p>
          </p:txBody>
        </p:sp>
      </p:grpSp>
      <p:sp>
        <p:nvSpPr>
          <p:cNvPr id="25" name="TextBox 20">
            <a:extLst>
              <a:ext uri="{FF2B5EF4-FFF2-40B4-BE49-F238E27FC236}">
                <a16:creationId xmlns:a16="http://schemas.microsoft.com/office/drawing/2014/main" id="{FC13D0BF-2160-C7EB-9C0D-7BC2B59F5F8B}"/>
              </a:ext>
            </a:extLst>
          </p:cNvPr>
          <p:cNvSpPr txBox="1"/>
          <p:nvPr/>
        </p:nvSpPr>
        <p:spPr>
          <a:xfrm>
            <a:off x="1164691" y="4552081"/>
            <a:ext cx="2207647" cy="23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8"/>
              </a:lnSpc>
              <a:spcBef>
                <a:spcPct val="0"/>
              </a:spcBef>
            </a:pPr>
            <a:r>
              <a:rPr lang="en-US" sz="1543">
                <a:solidFill>
                  <a:srgbClr val="FFEEC8"/>
                </a:solidFill>
                <a:latin typeface="Sitka Small" pitchFamily="2" charset="0"/>
              </a:rPr>
              <a:t>Nhấn F để tiếp tục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48A4C4-F4B1-62FA-F7DD-F7FCD550FC8C}"/>
              </a:ext>
            </a:extLst>
          </p:cNvPr>
          <p:cNvSpPr txBox="1"/>
          <p:nvPr/>
        </p:nvSpPr>
        <p:spPr>
          <a:xfrm>
            <a:off x="141552" y="1298456"/>
            <a:ext cx="4204175" cy="2249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514"/>
              </a:spcBef>
              <a:spcAft>
                <a:spcPts val="514"/>
              </a:spcAft>
            </a:pPr>
            <a:r>
              <a:rPr lang="vi-VN" sz="2400" b="1">
                <a:solidFill>
                  <a:srgbClr val="FF0000"/>
                </a:solidFill>
                <a:latin typeface="Sitka Small" pitchFamily="2" charset="0"/>
              </a:rPr>
              <a:t>Hãy tìm đường đi đến 3 rương kho báu trong mê cung này để trờ thành </a:t>
            </a:r>
            <a:r>
              <a:rPr lang="en-US" sz="2400" b="1">
                <a:solidFill>
                  <a:srgbClr val="FF0000"/>
                </a:solidFill>
                <a:latin typeface="Sitka Small" pitchFamily="2" charset="0"/>
              </a:rPr>
              <a:t>NGƯỜI CHIẾN THẮNG</a:t>
            </a:r>
            <a:r>
              <a:rPr lang="vi-VN" sz="2400" b="1">
                <a:solidFill>
                  <a:srgbClr val="FF0000"/>
                </a:solidFill>
                <a:latin typeface="Sitka Small" pitchFamily="2" charset="0"/>
              </a:rPr>
              <a:t>!!!</a:t>
            </a:r>
            <a:endParaRPr 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7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82</Words>
  <Application>Microsoft Office PowerPoint</Application>
  <PresentationFormat>Custom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Sitka Small</vt:lpstr>
      <vt:lpstr>Calibri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Illustrative Weather Quiz Game Presentation</dc:title>
  <dc:creator>Tu Ne</dc:creator>
  <cp:lastModifiedBy>DOAN HUYNH NGUYEN CHAU THANH  TU</cp:lastModifiedBy>
  <cp:revision>4</cp:revision>
  <dcterms:created xsi:type="dcterms:W3CDTF">2006-08-16T00:00:00Z</dcterms:created>
  <dcterms:modified xsi:type="dcterms:W3CDTF">2023-12-11T14:25:09Z</dcterms:modified>
  <dc:identifier>DAF2ru1MwYs</dc:identifier>
</cp:coreProperties>
</file>